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69" r:id="rId4"/>
    <p:sldId id="270" r:id="rId5"/>
    <p:sldId id="273" r:id="rId6"/>
    <p:sldId id="274" r:id="rId7"/>
    <p:sldId id="277" r:id="rId8"/>
    <p:sldId id="278" r:id="rId9"/>
    <p:sldId id="279" r:id="rId10"/>
    <p:sldId id="276" r:id="rId11"/>
    <p:sldId id="275" r:id="rId12"/>
    <p:sldId id="272" r:id="rId13"/>
    <p:sldId id="271" r:id="rId14"/>
    <p:sldId id="268" r:id="rId15"/>
    <p:sldId id="267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05" y="486490"/>
            <a:ext cx="8257316" cy="5838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3129393" y="2678218"/>
            <a:ext cx="2872740" cy="145542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body is my own.</a:t>
            </a:r>
          </a:p>
          <a:p>
            <a:pPr algn="ctr"/>
            <a:r>
              <a:rPr lang="en-GB" dirty="0"/>
              <a:t>I look after it well.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922" y="304448"/>
            <a:ext cx="1656277" cy="59515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9314" y="2572336"/>
            <a:ext cx="2542252" cy="406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" y="502272"/>
            <a:ext cx="8252460" cy="5835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585460" y="93560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Everybody has personal space.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585460" y="1926205"/>
            <a:ext cx="2872740" cy="128943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is space around our body that we only</a:t>
            </a:r>
          </a:p>
          <a:p>
            <a:pPr algn="ctr"/>
            <a:r>
              <a:rPr lang="en-GB" dirty="0"/>
              <a:t>let some people into at certain times.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85460" y="335114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respect other people’s personal space.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0" y="2815554"/>
            <a:ext cx="4767990" cy="352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4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" y="503197"/>
            <a:ext cx="8267700" cy="58462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70" y="2545080"/>
            <a:ext cx="6118860" cy="3772252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5309235" y="70700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body belongs to me.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309235" y="168998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is my responsibility to keep my body clean</a:t>
            </a:r>
          </a:p>
          <a:p>
            <a:pPr algn="ctr"/>
            <a:r>
              <a:rPr lang="en-GB" dirty="0"/>
              <a:t>and fresh.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309235" y="267296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When I take a bath or a shower, I close</a:t>
            </a:r>
          </a:p>
          <a:p>
            <a:pPr algn="ctr"/>
            <a:r>
              <a:rPr lang="en-GB" dirty="0"/>
              <a:t>the door.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09235" y="365594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wash with warm water and soap.</a:t>
            </a:r>
          </a:p>
        </p:txBody>
      </p:sp>
    </p:spTree>
    <p:extLst>
      <p:ext uri="{BB962C8B-B14F-4D97-AF65-F5344CB8AC3E}">
        <p14:creationId xmlns:p14="http://schemas.microsoft.com/office/powerpoint/2010/main" val="203896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" y="503197"/>
            <a:ext cx="8267700" cy="58462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179" y="2391307"/>
            <a:ext cx="1843021" cy="342275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5585460" y="188810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know when I need to go to the toilet.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585460" y="287870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flush the toilet when I am finished.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585460" y="386930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wash my hands when I am done.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173" y="308943"/>
            <a:ext cx="2253388" cy="597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0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510563"/>
            <a:ext cx="8260080" cy="59327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631180" y="2688205"/>
            <a:ext cx="2872740" cy="145542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I need help with anything, I can ask an</a:t>
            </a:r>
          </a:p>
          <a:p>
            <a:pPr algn="ctr"/>
            <a:r>
              <a:rPr lang="en-GB" dirty="0"/>
              <a:t>adult I trust.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99" y="286367"/>
            <a:ext cx="4719099" cy="638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8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" y="501225"/>
            <a:ext cx="8252460" cy="5830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3376210" y="908570"/>
            <a:ext cx="2872740" cy="1348741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private parts are the areas that are</a:t>
            </a:r>
          </a:p>
          <a:p>
            <a:pPr algn="ctr"/>
            <a:r>
              <a:rPr lang="en-GB" dirty="0"/>
              <a:t>covered by my underwear.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376210" y="2392815"/>
            <a:ext cx="2872740" cy="133515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private parts should stay covered unless I</a:t>
            </a:r>
          </a:p>
          <a:p>
            <a:pPr algn="ctr"/>
            <a:r>
              <a:rPr lang="en-GB" dirty="0"/>
              <a:t>am changing, washing or going to the toilet.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001" y="1577932"/>
            <a:ext cx="2881954" cy="50656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26" y="1075235"/>
            <a:ext cx="3183717" cy="556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0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" y="513973"/>
            <a:ext cx="8244840" cy="5830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886527" y="838200"/>
            <a:ext cx="2872740" cy="126492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Sometimes, a doctor may want to see my</a:t>
            </a:r>
          </a:p>
          <a:p>
            <a:pPr algn="ctr"/>
            <a:r>
              <a:rPr lang="en-GB" dirty="0"/>
              <a:t>private parts if I need help.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997" y="535454"/>
            <a:ext cx="5716203" cy="610156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886527" y="2209800"/>
            <a:ext cx="2872740" cy="92964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I do not want someone to do this, I must</a:t>
            </a:r>
          </a:p>
          <a:p>
            <a:pPr algn="ctr"/>
            <a:r>
              <a:rPr lang="en-GB" dirty="0"/>
              <a:t>say ‘No’.</a:t>
            </a:r>
          </a:p>
        </p:txBody>
      </p:sp>
    </p:spTree>
    <p:extLst>
      <p:ext uri="{BB962C8B-B14F-4D97-AF65-F5344CB8AC3E}">
        <p14:creationId xmlns:p14="http://schemas.microsoft.com/office/powerpoint/2010/main" val="381907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20" y="510540"/>
            <a:ext cx="8244840" cy="5830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886527" y="888107"/>
            <a:ext cx="2872740" cy="150114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Members of my family may help me to get</a:t>
            </a:r>
          </a:p>
          <a:p>
            <a:pPr algn="ctr"/>
            <a:r>
              <a:rPr lang="en-GB" dirty="0"/>
              <a:t>washed and dressed, so they might see my</a:t>
            </a:r>
          </a:p>
          <a:p>
            <a:pPr algn="ctr"/>
            <a:r>
              <a:rPr lang="en-GB" dirty="0"/>
              <a:t>private parts.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86527" y="2495926"/>
            <a:ext cx="2872740" cy="1032133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I do not want them to do this, I can</a:t>
            </a:r>
          </a:p>
          <a:p>
            <a:pPr algn="ctr"/>
            <a:r>
              <a:rPr lang="en-GB" dirty="0"/>
              <a:t>always say, ‘No’.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660" y="510540"/>
            <a:ext cx="3343003" cy="625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80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" y="506353"/>
            <a:ext cx="8252460" cy="5835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585460" y="2433474"/>
            <a:ext cx="2872740" cy="198120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should tell someone I trust if anyone</a:t>
            </a:r>
          </a:p>
          <a:p>
            <a:pPr algn="ctr"/>
            <a:r>
              <a:rPr lang="en-GB" dirty="0"/>
              <a:t>asks me to do anything that makes me feel</a:t>
            </a:r>
          </a:p>
          <a:p>
            <a:pPr algn="ctr"/>
            <a:r>
              <a:rPr lang="en-GB" dirty="0"/>
              <a:t>unhappy or uncomfortable.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56" y="1463040"/>
            <a:ext cx="4805524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" y="508585"/>
            <a:ext cx="8252460" cy="5835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585460" y="2260446"/>
            <a:ext cx="2872740" cy="233172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someone asks me to do something that</a:t>
            </a:r>
          </a:p>
          <a:p>
            <a:pPr algn="ctr"/>
            <a:r>
              <a:rPr lang="en-GB" dirty="0"/>
              <a:t>makes me feel uncomfortable, such as taking</a:t>
            </a:r>
          </a:p>
          <a:p>
            <a:pPr algn="ctr"/>
            <a:r>
              <a:rPr lang="en-GB" dirty="0"/>
              <a:t>my clothes off, I should say ‘No’.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482" y="701040"/>
            <a:ext cx="3873983" cy="57759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55521" y="3307080"/>
            <a:ext cx="114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732038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" y="506353"/>
            <a:ext cx="8244840" cy="5830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585460" y="2590800"/>
            <a:ext cx="2872740" cy="1661160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someone comes into my personal space and</a:t>
            </a:r>
          </a:p>
          <a:p>
            <a:pPr algn="ctr"/>
            <a:r>
              <a:rPr lang="en-GB" dirty="0"/>
              <a:t>it makes me uncomfortable, I should say ‘No’.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33" y="555854"/>
            <a:ext cx="4323127" cy="614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53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508585"/>
            <a:ext cx="8252460" cy="5835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585460" y="1249680"/>
            <a:ext cx="2872740" cy="1348741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stranger should never come into my</a:t>
            </a:r>
          </a:p>
          <a:p>
            <a:pPr algn="ctr"/>
            <a:r>
              <a:rPr lang="en-GB" dirty="0"/>
              <a:t>personal space or touch my body.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585460" y="2733925"/>
            <a:ext cx="2872740" cy="103797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can still say ‘No’ if this makes me feel</a:t>
            </a:r>
          </a:p>
          <a:p>
            <a:pPr algn="ctr"/>
            <a:r>
              <a:rPr lang="en-GB" dirty="0"/>
              <a:t>uncomfortable.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290" y="266020"/>
            <a:ext cx="4299250" cy="607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80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" t="202" r="1508" b="873"/>
          <a:stretch/>
        </p:blipFill>
        <p:spPr>
          <a:xfrm>
            <a:off x="440852" y="520018"/>
            <a:ext cx="8253568" cy="5819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ounded Rectangle 1"/>
          <p:cNvSpPr/>
          <p:nvPr/>
        </p:nvSpPr>
        <p:spPr>
          <a:xfrm>
            <a:off x="5585460" y="184238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body is my own.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585460" y="2832985"/>
            <a:ext cx="2872740" cy="85509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decide who comes close to me.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85460" y="3823585"/>
            <a:ext cx="2872740" cy="1091315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should always tell an adult I trust if I ever</a:t>
            </a:r>
          </a:p>
          <a:p>
            <a:pPr algn="ctr"/>
            <a:r>
              <a:rPr lang="en-GB" dirty="0"/>
              <a:t>feel uncomfortable.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68" y="247895"/>
            <a:ext cx="4759902" cy="654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112</TotalTime>
  <Words>350</Words>
  <Application>Microsoft Office PowerPoint</Application>
  <PresentationFormat>On-screen Show (4:3)</PresentationFormat>
  <Paragraphs>47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Gisele Johnson</cp:lastModifiedBy>
  <cp:revision>13</cp:revision>
  <dcterms:created xsi:type="dcterms:W3CDTF">2020-02-25T16:58:02Z</dcterms:created>
  <dcterms:modified xsi:type="dcterms:W3CDTF">2022-06-16T18:44:01Z</dcterms:modified>
</cp:coreProperties>
</file>